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Roboto Slab" panose="020B0604020202020204" charset="0"/>
      <p:regular r:id="rId26"/>
      <p:bold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7" d="100"/>
          <a:sy n="157" d="100"/>
        </p:scale>
        <p:origin x="-29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8854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51683d2ea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51683d2ea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51683d2ea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51683d2ea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1683d2ea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1683d2ea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51683d2ea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51683d2ea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51683d2ea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51683d2ea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51683d2ea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51683d2ea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51683d2e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51683d2e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fb1c547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fb1c547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fb1c5477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fb1c5477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fb1c5477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fb1c5477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51683d2ea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51683d2ea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fb1c5477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fb1c5477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b1c5477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b1c5477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fb1c5477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fb1c5477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fb1c5477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fb1c5477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51683d2ea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51683d2ea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51683d2ea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51683d2ea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51683d2e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51683d2e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51683d2ea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51683d2ea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1683d2e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1683d2ea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51683d2ea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51683d2ea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51683d2ea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51683d2ea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Epsilon AI Institute</a:t>
            </a:r>
            <a:endParaRPr sz="4400" b="1"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Final Project Presentation </a:t>
            </a:r>
            <a:endParaRPr sz="2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161450" y="202950"/>
            <a:ext cx="5998800" cy="59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Price vs Floors  </a:t>
            </a:r>
            <a:endParaRPr sz="2300" b="1"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325" y="867054"/>
            <a:ext cx="7237559" cy="40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85250" y="244450"/>
            <a:ext cx="7350000" cy="55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much does house cost if it has waterfront  ?</a:t>
            </a:r>
            <a:endParaRPr b="1"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150" y="994900"/>
            <a:ext cx="7301893" cy="40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250" y="244450"/>
            <a:ext cx="7350000" cy="55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much does house cost if it has basement ?</a:t>
            </a:r>
            <a:endParaRPr b="1"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00" y="964825"/>
            <a:ext cx="7669190" cy="40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85250" y="202950"/>
            <a:ext cx="7136100" cy="59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much does house cost if it has been renovated ?</a:t>
            </a:r>
            <a:endParaRPr b="1"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54150"/>
            <a:ext cx="7669380" cy="403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 b="1" dirty="0"/>
              <a:t>Machine Learning Model</a:t>
            </a:r>
            <a:endParaRPr sz="402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4294967295"/>
          </p:nvPr>
        </p:nvSpPr>
        <p:spPr>
          <a:xfrm>
            <a:off x="387900" y="1201850"/>
            <a:ext cx="8368200" cy="2953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After feature engineering , data splitting and feature scaling, by using XGBoost Regressor I can reach to following accuracy  :</a:t>
            </a:r>
            <a:endParaRPr sz="2000" dirty="0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150" y="2715025"/>
            <a:ext cx="6467725" cy="9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 b="1"/>
              <a:t>HTML Template</a:t>
            </a:r>
            <a:endParaRPr sz="402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249150" y="238725"/>
            <a:ext cx="5299800" cy="475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Before Editing </a:t>
            </a:r>
            <a:endParaRPr sz="2000" b="1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75" y="805875"/>
            <a:ext cx="7773048" cy="412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249150" y="238725"/>
            <a:ext cx="5299800" cy="475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After Editing </a:t>
            </a:r>
            <a:endParaRPr sz="2000" b="1"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25" y="785625"/>
            <a:ext cx="7806373" cy="36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body" idx="1"/>
          </p:nvPr>
        </p:nvSpPr>
        <p:spPr>
          <a:xfrm>
            <a:off x="249150" y="4506150"/>
            <a:ext cx="5998800" cy="59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Input Template </a:t>
            </a:r>
            <a:endParaRPr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25" y="254175"/>
            <a:ext cx="8008876" cy="397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319500" y="4309925"/>
            <a:ext cx="5998800" cy="59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Input Template </a:t>
            </a:r>
            <a:endParaRPr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112550" y="504275"/>
            <a:ext cx="4841100" cy="4034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Aslm Fawzy Abd-Elkader Ahmed</a:t>
            </a:r>
            <a:endParaRPr sz="1800" b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Faculty of Artificial Intelligence KSU</a:t>
            </a:r>
            <a:endParaRPr sz="1800" b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ML Head in IEEE KSB</a:t>
            </a:r>
            <a:endParaRPr sz="1800" b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DS Core Member in GDSC KSU</a:t>
            </a:r>
            <a:endParaRPr sz="1800" b="1" dirty="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Predication Template </a:t>
            </a:r>
            <a:endParaRPr sz="2000" b="1"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6025"/>
            <a:ext cx="8839200" cy="352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Deployment on Heroku </a:t>
            </a:r>
            <a:endParaRPr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body" idx="4294967295"/>
          </p:nvPr>
        </p:nvSpPr>
        <p:spPr>
          <a:xfrm>
            <a:off x="181475" y="1005000"/>
            <a:ext cx="8368200" cy="313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After creating web app successfully , I deploy my model in Heroku to be as website that any person can use it to predict house price in King Country in Washington in USA.</a:t>
            </a:r>
            <a:endParaRPr sz="2000" dirty="0"/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For trying  the Website :</a:t>
            </a:r>
            <a:br>
              <a:rPr lang="en" sz="2000" dirty="0"/>
            </a:br>
            <a:r>
              <a:rPr lang="en" sz="2000" dirty="0"/>
              <a:t>     https://kc-p.herokuapp.com/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150" y="152400"/>
            <a:ext cx="511015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/>
        </p:nvSpPr>
        <p:spPr>
          <a:xfrm>
            <a:off x="232875" y="840375"/>
            <a:ext cx="3290400" cy="3016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Lets</a:t>
            </a:r>
            <a:br>
              <a:rPr lang="en" sz="4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4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Try</a:t>
            </a:r>
            <a:br>
              <a:rPr lang="en" sz="4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4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Website </a:t>
            </a:r>
            <a:endParaRPr sz="4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 b="1" dirty="0"/>
              <a:t>Problem And Dataset</a:t>
            </a:r>
            <a:endParaRPr sz="402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4294967295"/>
          </p:nvPr>
        </p:nvSpPr>
        <p:spPr>
          <a:xfrm>
            <a:off x="242225" y="672350"/>
            <a:ext cx="8368200" cy="410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dataset consists of house prices from King County an area in the US State of Washington . Dataset consisted of historic data of houses sold between May 2014 to May 2015 and contained 21 variables and 21597 observations.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Problem is Regression Problem .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 More Information about dataset and problem :</a:t>
            </a:r>
            <a:br>
              <a:rPr lang="en" dirty="0"/>
            </a:br>
            <a:r>
              <a:rPr lang="en" dirty="0"/>
              <a:t>   https://www.kaggle.com/harlfoxem/housesalesprediction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"/>
            <a:ext cx="81175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Brief Insights in Dataset </a:t>
            </a:r>
            <a:endParaRPr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152400" y="256750"/>
            <a:ext cx="5998800" cy="59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Houses Prices Distribution</a:t>
            </a:r>
            <a:endParaRPr sz="2200" b="1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25" y="997775"/>
            <a:ext cx="7204583" cy="39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85250" y="202950"/>
            <a:ext cx="5998800" cy="59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Price Average in Each Grade</a:t>
            </a:r>
            <a:endParaRPr sz="2200" b="1"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600" y="995250"/>
            <a:ext cx="6942145" cy="392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85250" y="202950"/>
            <a:ext cx="5998800" cy="59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Price Average in Each Condition</a:t>
            </a:r>
            <a:endParaRPr sz="2200" b="1"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25" y="879271"/>
            <a:ext cx="7669380" cy="403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On-screen Show (16:9)</PresentationFormat>
  <Paragraphs>30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Roboto Slab</vt:lpstr>
      <vt:lpstr>Roboto</vt:lpstr>
      <vt:lpstr>Marina</vt:lpstr>
      <vt:lpstr>Epsilon AI Institute</vt:lpstr>
      <vt:lpstr>Aslm Fawzy Abd-Elkader Ahmed Faculty of Artificial Intelligence KSU ML Head in IEEE KSB DS Core Member in GDSC KSU</vt:lpstr>
      <vt:lpstr>Problem And Dataset</vt:lpstr>
      <vt:lpstr>PowerPoint Presentation</vt:lpstr>
      <vt:lpstr>PowerPoint Presentation</vt:lpstr>
      <vt:lpstr>Brief Insights in Dataset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Model</vt:lpstr>
      <vt:lpstr>PowerPoint Presentation</vt:lpstr>
      <vt:lpstr>HTML Template</vt:lpstr>
      <vt:lpstr>PowerPoint Presentation</vt:lpstr>
      <vt:lpstr>PowerPoint Presentation</vt:lpstr>
      <vt:lpstr>PowerPoint Presentation</vt:lpstr>
      <vt:lpstr>PowerPoint Presentation</vt:lpstr>
      <vt:lpstr>Deployment on Heroku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Epsilon AI Institute</dc:title>
  <cp:lastModifiedBy>Carnival</cp:lastModifiedBy>
  <cp:revision>1</cp:revision>
  <dcterms:modified xsi:type="dcterms:W3CDTF">2021-12-01T20:43:26Z</dcterms:modified>
</cp:coreProperties>
</file>